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5E5E5E"/>
      </a:tcTxStyle>
      <a:tcStyle>
        <a:tcBdr>
          <a:left>
            <a:ln w="12700" cap="flat">
              <a:solidFill>
                <a:srgbClr val="7E8286"/>
              </a:solidFill>
              <a:prstDash val="solid"/>
              <a:miter lim="400000"/>
            </a:ln>
          </a:left>
          <a:right>
            <a:ln w="12700" cap="flat">
              <a:solidFill>
                <a:srgbClr val="7E8286"/>
              </a:solidFill>
              <a:prstDash val="solid"/>
              <a:miter lim="400000"/>
            </a:ln>
          </a:right>
          <a:top>
            <a:ln w="12700" cap="flat">
              <a:solidFill>
                <a:srgbClr val="7E8286"/>
              </a:solidFill>
              <a:prstDash val="solid"/>
              <a:miter lim="400000"/>
            </a:ln>
          </a:top>
          <a:bottom>
            <a:ln w="12700" cap="flat">
              <a:solidFill>
                <a:srgbClr val="7E8286"/>
              </a:solidFill>
              <a:prstDash val="solid"/>
              <a:miter lim="400000"/>
            </a:ln>
          </a:bottom>
          <a:insideH>
            <a:ln w="12700" cap="flat">
              <a:solidFill>
                <a:srgbClr val="7E8286"/>
              </a:solidFill>
              <a:prstDash val="solid"/>
              <a:miter lim="400000"/>
            </a:ln>
          </a:insideH>
          <a:insideV>
            <a:ln w="12700" cap="flat">
              <a:solidFill>
                <a:srgbClr val="7E828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4C1BA">
              <a:alpha val="2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5E5E5E"/>
      </a:tcTxStyle>
      <a:tcStyle>
        <a:tcBdr>
          <a:left>
            <a:ln w="12700" cap="flat">
              <a:solidFill>
                <a:srgbClr val="7E8286"/>
              </a:solidFill>
              <a:prstDash val="solid"/>
              <a:miter lim="400000"/>
            </a:ln>
          </a:left>
          <a:right>
            <a:ln w="12700" cap="flat">
              <a:solidFill>
                <a:srgbClr val="7E8286"/>
              </a:solidFill>
              <a:prstDash val="solid"/>
              <a:miter lim="400000"/>
            </a:ln>
          </a:right>
          <a:top>
            <a:ln w="12700" cap="flat">
              <a:solidFill>
                <a:srgbClr val="7E8286"/>
              </a:solidFill>
              <a:prstDash val="solid"/>
              <a:miter lim="400000"/>
            </a:ln>
          </a:top>
          <a:bottom>
            <a:ln w="12700" cap="flat">
              <a:solidFill>
                <a:srgbClr val="7E8286"/>
              </a:solidFill>
              <a:prstDash val="solid"/>
              <a:miter lim="400000"/>
            </a:ln>
          </a:bottom>
          <a:insideH>
            <a:ln w="12700" cap="flat">
              <a:solidFill>
                <a:srgbClr val="7E8286"/>
              </a:solidFill>
              <a:prstDash val="solid"/>
              <a:miter lim="400000"/>
            </a:ln>
          </a:insideH>
          <a:insideV>
            <a:ln w="12700" cap="flat">
              <a:solidFill>
                <a:srgbClr val="7E8286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5E5E5E"/>
      </a:tcTxStyle>
      <a:tcStyle>
        <a:tcBdr>
          <a:left>
            <a:ln w="12700" cap="flat">
              <a:solidFill>
                <a:srgbClr val="7E8286"/>
              </a:solidFill>
              <a:prstDash val="solid"/>
              <a:miter lim="400000"/>
            </a:ln>
          </a:left>
          <a:right>
            <a:ln w="12700" cap="flat">
              <a:solidFill>
                <a:srgbClr val="7E8286"/>
              </a:solidFill>
              <a:prstDash val="solid"/>
              <a:miter lim="400000"/>
            </a:ln>
          </a:right>
          <a:top>
            <a:ln w="38100" cap="flat">
              <a:solidFill>
                <a:srgbClr val="7E8286"/>
              </a:solidFill>
              <a:prstDash val="solid"/>
              <a:miter lim="400000"/>
            </a:ln>
          </a:top>
          <a:bottom>
            <a:ln w="12700" cap="flat">
              <a:solidFill>
                <a:srgbClr val="7E8286"/>
              </a:solidFill>
              <a:prstDash val="solid"/>
              <a:miter lim="400000"/>
            </a:ln>
          </a:bottom>
          <a:insideH>
            <a:ln w="12700" cap="flat">
              <a:solidFill>
                <a:srgbClr val="7E8286"/>
              </a:solidFill>
              <a:prstDash val="solid"/>
              <a:miter lim="400000"/>
            </a:ln>
          </a:insideH>
          <a:insideV>
            <a:ln w="12700" cap="flat">
              <a:solidFill>
                <a:srgbClr val="7E8286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5E5E5E"/>
      </a:tcTxStyle>
      <a:tcStyle>
        <a:tcBdr>
          <a:left>
            <a:ln w="12700" cap="flat">
              <a:solidFill>
                <a:srgbClr val="7E8286"/>
              </a:solidFill>
              <a:prstDash val="solid"/>
              <a:miter lim="400000"/>
            </a:ln>
          </a:left>
          <a:right>
            <a:ln w="12700" cap="flat">
              <a:solidFill>
                <a:srgbClr val="7E8286"/>
              </a:solidFill>
              <a:prstDash val="solid"/>
              <a:miter lim="400000"/>
            </a:ln>
          </a:right>
          <a:top>
            <a:ln w="12700" cap="flat">
              <a:solidFill>
                <a:srgbClr val="7E8286"/>
              </a:solidFill>
              <a:prstDash val="solid"/>
              <a:miter lim="400000"/>
            </a:ln>
          </a:top>
          <a:bottom>
            <a:ln w="12700" cap="flat">
              <a:solidFill>
                <a:srgbClr val="7E8286"/>
              </a:solidFill>
              <a:prstDash val="solid"/>
              <a:miter lim="400000"/>
            </a:ln>
          </a:bottom>
          <a:insideH>
            <a:ln w="12700" cap="flat">
              <a:solidFill>
                <a:srgbClr val="7E8286"/>
              </a:solidFill>
              <a:prstDash val="solid"/>
              <a:miter lim="400000"/>
            </a:ln>
          </a:insideH>
          <a:insideV>
            <a:ln w="12700" cap="flat">
              <a:solidFill>
                <a:srgbClr val="7E8286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chemeClr val="accent5">
          <a:hueOff val="85969"/>
          <a:satOff val="-7811"/>
          <a:lumOff val="-38955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5">
                  <a:hueOff val="85969"/>
                  <a:satOff val="-7811"/>
                  <a:lumOff val="-3895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5">
                  <a:hueOff val="85969"/>
                  <a:satOff val="-7811"/>
                  <a:lumOff val="-38955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5">
                  <a:hueOff val="85969"/>
                  <a:satOff val="-7811"/>
                  <a:lumOff val="-38955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4C1BA">
              <a:alpha val="2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chemeClr val="accent5">
          <a:hueOff val="85969"/>
          <a:satOff val="-7811"/>
          <a:lumOff val="-38955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chemeClr val="accent5">
                  <a:hueOff val="85969"/>
                  <a:satOff val="-7811"/>
                  <a:lumOff val="-38955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5C2C3">
              <a:alpha val="63000"/>
            </a:srgb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chemeClr val="accent5">
          <a:hueOff val="85969"/>
          <a:satOff val="-7811"/>
          <a:lumOff val="-38955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5">
                  <a:hueOff val="85969"/>
                  <a:satOff val="-7811"/>
                  <a:lumOff val="-38955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chemeClr val="accent5">
                  <a:hueOff val="85969"/>
                  <a:satOff val="-7811"/>
                  <a:lumOff val="-38955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2727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5E5E5E"/>
      </a:tcTxStyle>
      <a:tcStyle>
        <a:tcBdr>
          <a:left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79E9E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45430"/>
              <a:satOff val="-14506"/>
              <a:lumOff val="-20039"/>
            </a:schemeClr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45430"/>
              <a:satOff val="-14506"/>
              <a:lumOff val="-2003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5E5E5E"/>
      </a:tcTxStyle>
      <a:tcStyle>
        <a:tcBdr>
          <a:left>
            <a:ln w="12700" cap="flat">
              <a:solidFill>
                <a:srgbClr val="A7A7A7"/>
              </a:solidFill>
              <a:prstDash val="solid"/>
              <a:miter lim="400000"/>
            </a:ln>
          </a:left>
          <a:right>
            <a:ln w="12700" cap="flat">
              <a:solidFill>
                <a:srgbClr val="A7A7A7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A7A7A7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6E4D7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5D3C1B"/>
      </a:tcTxStyle>
      <a:tcStyle>
        <a:tcBdr>
          <a:left>
            <a:ln w="12700" cap="flat">
              <a:solidFill>
                <a:srgbClr val="A7A7A7"/>
              </a:solidFill>
              <a:prstDash val="solid"/>
              <a:miter lim="400000"/>
            </a:ln>
          </a:left>
          <a:right>
            <a:ln w="12700" cap="flat">
              <a:solidFill>
                <a:srgbClr val="A7A7A7"/>
              </a:solidFill>
              <a:prstDash val="solid"/>
              <a:miter lim="400000"/>
            </a:ln>
          </a:right>
          <a:top>
            <a:ln w="12700" cap="flat">
              <a:solidFill>
                <a:srgbClr val="A7A7A7"/>
              </a:solidFill>
              <a:prstDash val="solid"/>
              <a:miter lim="400000"/>
            </a:ln>
          </a:top>
          <a:bottom>
            <a:ln w="12700" cap="flat">
              <a:solidFill>
                <a:srgbClr val="A7A7A7"/>
              </a:solidFill>
              <a:prstDash val="solid"/>
              <a:miter lim="400000"/>
            </a:ln>
          </a:bottom>
          <a:insideH>
            <a:ln w="12700" cap="flat">
              <a:solidFill>
                <a:srgbClr val="A7A7A7"/>
              </a:solidFill>
              <a:prstDash val="solid"/>
              <a:miter lim="400000"/>
            </a:ln>
          </a:insideH>
          <a:insideV>
            <a:ln w="12700" cap="flat">
              <a:solidFill>
                <a:srgbClr val="A7A7A7"/>
              </a:solidFill>
              <a:prstDash val="solid"/>
              <a:miter lim="400000"/>
            </a:ln>
          </a:insideV>
        </a:tcBdr>
        <a:fill>
          <a:solidFill>
            <a:srgbClr val="E7E4DC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5D3C1B"/>
      </a:tcTxStyle>
      <a:tcStyle>
        <a:tcBdr>
          <a:left>
            <a:ln w="12700" cap="flat">
              <a:solidFill>
                <a:srgbClr val="A7A7A7"/>
              </a:solidFill>
              <a:prstDash val="solid"/>
              <a:miter lim="400000"/>
            </a:ln>
          </a:left>
          <a:right>
            <a:ln w="12700" cap="flat">
              <a:solidFill>
                <a:srgbClr val="A7A7A7"/>
              </a:solidFill>
              <a:prstDash val="solid"/>
              <a:miter lim="400000"/>
            </a:ln>
          </a:right>
          <a:top>
            <a:ln w="12700" cap="flat">
              <a:solidFill>
                <a:srgbClr val="A7A7A7"/>
              </a:solidFill>
              <a:prstDash val="solid"/>
              <a:miter lim="400000"/>
            </a:ln>
          </a:top>
          <a:bottom>
            <a:ln w="12700" cap="flat">
              <a:solidFill>
                <a:srgbClr val="A7A7A7"/>
              </a:solidFill>
              <a:prstDash val="solid"/>
              <a:miter lim="400000"/>
            </a:ln>
          </a:bottom>
          <a:insideH>
            <a:ln w="12700" cap="flat">
              <a:solidFill>
                <a:srgbClr val="A7A7A7"/>
              </a:solidFill>
              <a:prstDash val="solid"/>
              <a:miter lim="400000"/>
            </a:ln>
          </a:insideH>
          <a:insideV>
            <a:ln w="12700" cap="flat">
              <a:solidFill>
                <a:srgbClr val="A7A7A7"/>
              </a:solidFill>
              <a:prstDash val="solid"/>
              <a:miter lim="400000"/>
            </a:ln>
          </a:insideV>
        </a:tcBdr>
        <a:fill>
          <a:solidFill>
            <a:srgbClr val="D5D2C7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5D3C1B"/>
      </a:tcTxStyle>
      <a:tcStyle>
        <a:tcBdr>
          <a:left>
            <a:ln w="12700" cap="flat">
              <a:solidFill>
                <a:srgbClr val="A7A7A7"/>
              </a:solidFill>
              <a:prstDash val="solid"/>
              <a:miter lim="400000"/>
            </a:ln>
          </a:left>
          <a:right>
            <a:ln w="12700" cap="flat">
              <a:solidFill>
                <a:srgbClr val="A7A7A7"/>
              </a:solidFill>
              <a:prstDash val="solid"/>
              <a:miter lim="400000"/>
            </a:ln>
          </a:right>
          <a:top>
            <a:ln w="12700" cap="flat">
              <a:solidFill>
                <a:srgbClr val="A7A7A7"/>
              </a:solidFill>
              <a:prstDash val="solid"/>
              <a:miter lim="400000"/>
            </a:ln>
          </a:top>
          <a:bottom>
            <a:ln w="12700" cap="flat">
              <a:solidFill>
                <a:srgbClr val="A7A7A7"/>
              </a:solidFill>
              <a:prstDash val="solid"/>
              <a:miter lim="400000"/>
            </a:ln>
          </a:bottom>
          <a:insideH>
            <a:ln w="12700" cap="flat">
              <a:solidFill>
                <a:srgbClr val="A7A7A7"/>
              </a:solidFill>
              <a:prstDash val="solid"/>
              <a:miter lim="400000"/>
            </a:ln>
          </a:insideH>
          <a:insideV>
            <a:ln w="12700" cap="flat">
              <a:solidFill>
                <a:srgbClr val="A7A7A7"/>
              </a:solidFill>
              <a:prstDash val="solid"/>
              <a:miter lim="400000"/>
            </a:ln>
          </a:insideV>
        </a:tcBdr>
        <a:fill>
          <a:solidFill>
            <a:srgbClr val="D5D2C7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5E5E5E"/>
      </a:tcTxStyle>
      <a:tcStyle>
        <a:tcBdr>
          <a:left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4E1D9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CA99C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746B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746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B6C6B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6B6C6B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6B6C6B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>
              <a:alpha val="50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5D3C1B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A7A7A7"/>
              </a:solidFill>
              <a:prstDash val="solid"/>
              <a:miter lim="400000"/>
            </a:ln>
          </a:right>
          <a:top>
            <a:ln w="12700" cap="flat">
              <a:solidFill>
                <a:srgbClr val="A9AAA9"/>
              </a:solidFill>
              <a:prstDash val="solid"/>
              <a:miter lim="400000"/>
            </a:ln>
          </a:top>
          <a:bottom>
            <a:ln w="12700" cap="flat">
              <a:solidFill>
                <a:srgbClr val="A9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AA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5D3C1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A7A7A7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7A7A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5D3C1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A7A7A7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49"/>
    <p:restoredTop sz="94624"/>
  </p:normalViewPr>
  <p:slideViewPr>
    <p:cSldViewPr snapToGrid="0" snapToObjects="1">
      <p:cViewPr varScale="1">
        <p:scale>
          <a:sx n="67" d="100"/>
          <a:sy n="67" d="100"/>
        </p:scale>
        <p:origin x="192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787400" y="1511300"/>
            <a:ext cx="11430000" cy="38100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276D6D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787400" y="5308600"/>
            <a:ext cx="11430000" cy="1447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000"/>
            </a:lvl1pPr>
            <a:lvl2pPr marL="0" indent="228600" algn="ctr">
              <a:spcBef>
                <a:spcPts val="0"/>
              </a:spcBef>
              <a:buSzTx/>
              <a:buNone/>
              <a:defRPr sz="4000"/>
            </a:lvl2pPr>
            <a:lvl3pPr marL="0" indent="457200" algn="ctr">
              <a:spcBef>
                <a:spcPts val="0"/>
              </a:spcBef>
              <a:buSzTx/>
              <a:buNone/>
              <a:defRPr sz="4000"/>
            </a:lvl3pPr>
            <a:lvl4pPr marL="0" indent="685800" algn="ctr">
              <a:spcBef>
                <a:spcPts val="0"/>
              </a:spcBef>
              <a:buSzTx/>
              <a:buNone/>
              <a:defRPr sz="4000"/>
            </a:lvl4pPr>
            <a:lvl5pPr marL="0" indent="914400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sz="half" idx="13"/>
          </p:nvPr>
        </p:nvSpPr>
        <p:spPr>
          <a:xfrm>
            <a:off x="2489200" y="889000"/>
            <a:ext cx="8051800" cy="6083300"/>
          </a:xfrm>
          <a:prstGeom prst="rect">
            <a:avLst/>
          </a:prstGeom>
          <a:ln w="9525">
            <a:round/>
          </a:ln>
          <a:effectLst>
            <a:outerShdw blurRad="63500" dist="38100" dir="5400000" rotWithShape="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787400" y="7188200"/>
            <a:ext cx="11430000" cy="12700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276D6D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787400" y="8407400"/>
            <a:ext cx="11430000" cy="1041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000"/>
            </a:lvl1pPr>
            <a:lvl2pPr marL="0" indent="228600" algn="ctr">
              <a:spcBef>
                <a:spcPts val="0"/>
              </a:spcBef>
              <a:buSzTx/>
              <a:buNone/>
              <a:defRPr sz="4000"/>
            </a:lvl2pPr>
            <a:lvl3pPr marL="0" indent="457200" algn="ctr">
              <a:spcBef>
                <a:spcPts val="0"/>
              </a:spcBef>
              <a:buSzTx/>
              <a:buNone/>
              <a:defRPr sz="4000"/>
            </a:lvl3pPr>
            <a:lvl4pPr marL="0" indent="685800" algn="ctr">
              <a:spcBef>
                <a:spcPts val="0"/>
              </a:spcBef>
              <a:buSzTx/>
              <a:buNone/>
              <a:defRPr sz="4000"/>
            </a:lvl4pPr>
            <a:lvl5pPr marL="0" indent="914400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283553" y="9131300"/>
            <a:ext cx="424994" cy="436677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787400" y="3657600"/>
            <a:ext cx="11430000" cy="24384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sz="half" idx="13"/>
          </p:nvPr>
        </p:nvSpPr>
        <p:spPr>
          <a:xfrm>
            <a:off x="6484788" y="1206500"/>
            <a:ext cx="5465912" cy="7277100"/>
          </a:xfrm>
          <a:prstGeom prst="rect">
            <a:avLst/>
          </a:prstGeom>
          <a:ln w="9525">
            <a:round/>
          </a:ln>
          <a:effectLst>
            <a:outerShdw blurRad="63500" dist="38100" dir="5400000" rotWithShape="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457200" y="1244600"/>
            <a:ext cx="5600700" cy="34671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57200" y="4851400"/>
            <a:ext cx="5600700" cy="3632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000"/>
            </a:lvl1pPr>
            <a:lvl2pPr marL="0" indent="228600" algn="ctr">
              <a:spcBef>
                <a:spcPts val="0"/>
              </a:spcBef>
              <a:buSzTx/>
              <a:buNone/>
              <a:defRPr sz="4000"/>
            </a:lvl2pPr>
            <a:lvl3pPr marL="0" indent="457200" algn="ctr">
              <a:spcBef>
                <a:spcPts val="0"/>
              </a:spcBef>
              <a:buSzTx/>
              <a:buNone/>
              <a:defRPr sz="4000"/>
            </a:lvl3pPr>
            <a:lvl4pPr marL="0" indent="685800" algn="ctr">
              <a:spcBef>
                <a:spcPts val="0"/>
              </a:spcBef>
              <a:buSzTx/>
              <a:buNone/>
              <a:defRPr sz="4000"/>
            </a:lvl4pPr>
            <a:lvl5pPr marL="0" indent="914400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quarter" idx="13"/>
          </p:nvPr>
        </p:nvSpPr>
        <p:spPr>
          <a:xfrm>
            <a:off x="7556500" y="2933700"/>
            <a:ext cx="3987347" cy="5308600"/>
          </a:xfrm>
          <a:prstGeom prst="rect">
            <a:avLst/>
          </a:prstGeom>
          <a:ln w="9525">
            <a:round/>
          </a:ln>
          <a:effectLst>
            <a:outerShdw blurRad="63500" dist="38100" dir="5400000" rotWithShape="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787400" y="2768600"/>
            <a:ext cx="5486400" cy="57150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2800"/>
              </a:spcBef>
              <a:buBlip>
                <a:blip r:embed="rId2"/>
              </a:buBlip>
              <a:defRPr sz="3000"/>
            </a:lvl1pPr>
            <a:lvl2pPr marL="685800" indent="-342900">
              <a:spcBef>
                <a:spcPts val="2800"/>
              </a:spcBef>
              <a:buBlip>
                <a:blip r:embed="rId2"/>
              </a:buBlip>
              <a:defRPr sz="3000"/>
            </a:lvl2pPr>
            <a:lvl3pPr marL="1028700" indent="-342900">
              <a:spcBef>
                <a:spcPts val="2800"/>
              </a:spcBef>
              <a:buBlip>
                <a:blip r:embed="rId2"/>
              </a:buBlip>
              <a:defRPr sz="3000"/>
            </a:lvl3pPr>
            <a:lvl4pPr marL="1371600" indent="-342900">
              <a:spcBef>
                <a:spcPts val="2800"/>
              </a:spcBef>
              <a:buBlip>
                <a:blip r:embed="rId2"/>
              </a:buBlip>
              <a:defRPr sz="3000"/>
            </a:lvl4pPr>
            <a:lvl5pPr marL="1714500" indent="-342900">
              <a:spcBef>
                <a:spcPts val="2800"/>
              </a:spcBef>
              <a:buBlip>
                <a:blip r:embed="rId2"/>
              </a:buBlip>
              <a:defRPr sz="30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idx="13"/>
          </p:nvPr>
        </p:nvSpPr>
        <p:spPr>
          <a:xfrm>
            <a:off x="787400" y="685800"/>
            <a:ext cx="6184900" cy="8229600"/>
          </a:xfrm>
          <a:prstGeom prst="rect">
            <a:avLst/>
          </a:prstGeom>
          <a:ln w="9525">
            <a:round/>
          </a:ln>
          <a:effectLst>
            <a:outerShdw blurRad="63500" dist="38100" dir="5400000" rotWithShape="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quarter" idx="14"/>
          </p:nvPr>
        </p:nvSpPr>
        <p:spPr>
          <a:xfrm>
            <a:off x="7645400" y="685800"/>
            <a:ext cx="4572000" cy="2984500"/>
          </a:xfrm>
          <a:prstGeom prst="rect">
            <a:avLst/>
          </a:prstGeom>
          <a:ln w="9525">
            <a:round/>
          </a:ln>
          <a:effectLst>
            <a:outerShdw blurRad="63500" dist="38100" dir="5400000" rotWithShape="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sz="quarter" idx="15"/>
          </p:nvPr>
        </p:nvSpPr>
        <p:spPr>
          <a:xfrm>
            <a:off x="7645400" y="4381500"/>
            <a:ext cx="4572000" cy="4546600"/>
          </a:xfrm>
          <a:prstGeom prst="rect">
            <a:avLst/>
          </a:prstGeom>
          <a:ln w="9525">
            <a:round/>
          </a:ln>
          <a:effectLst>
            <a:outerShdw blurRad="63500" dist="38100" dir="5400000" rotWithShape="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 i="1">
                <a:latin typeface="Hoefler Text"/>
                <a:ea typeface="Hoefler Text"/>
                <a:cs typeface="Hoefler Text"/>
                <a:sym typeface="Hoefler Text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在此键入引文。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41799"/>
            <a:ext cx="10464800" cy="736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>
            <a:spLocks noGrp="1"/>
          </p:cNvSpPr>
          <p:nvPr>
            <p:ph type="body" idx="1"/>
          </p:nvPr>
        </p:nvSpPr>
        <p:spPr>
          <a:xfrm>
            <a:off x="787400" y="1257300"/>
            <a:ext cx="11430000" cy="723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4"/>
              </a:buBlip>
            </a:lvl1pPr>
            <a:lvl2pPr>
              <a:buBlip>
                <a:blip r:embed="rId14"/>
              </a:buBlip>
            </a:lvl2pPr>
            <a:lvl3pPr>
              <a:buBlip>
                <a:blip r:embed="rId14"/>
              </a:buBlip>
            </a:lvl3pPr>
            <a:lvl4pPr>
              <a:buBlip>
                <a:blip r:embed="rId14"/>
              </a:buBlip>
            </a:lvl4pPr>
            <a:lvl5pPr>
              <a:buBlip>
                <a:blip r:embed="rId14"/>
              </a:buBlip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283553" y="9128861"/>
            <a:ext cx="424994" cy="4366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9pPr>
    </p:titleStyle>
    <p:bodyStyle>
      <a:lvl1pPr marL="3937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4"/>
        </a:buBlip>
        <a:tabLst/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7874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4"/>
        </a:buBlip>
        <a:tabLst/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1811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4"/>
        </a:buBlip>
        <a:tabLst/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5748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4"/>
        </a:buBlip>
        <a:tabLst/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19685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4"/>
        </a:buBlip>
        <a:tabLst/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3622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4"/>
        </a:buBlip>
        <a:tabLst/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27559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4"/>
        </a:buBlip>
        <a:tabLst/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1496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4"/>
        </a:buBlip>
        <a:tabLst/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35433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4"/>
        </a:buBlip>
        <a:tabLst/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eg"/><Relationship Id="rId7" Type="http://schemas.openxmlformats.org/officeDocument/2006/relationships/image" Target="../media/image10.jpg"/><Relationship Id="rId12" Type="http://schemas.openxmlformats.org/officeDocument/2006/relationships/image" Target="../media/image15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g"/><Relationship Id="rId11" Type="http://schemas.openxmlformats.org/officeDocument/2006/relationships/image" Target="../media/image14.tiff"/><Relationship Id="rId5" Type="http://schemas.openxmlformats.org/officeDocument/2006/relationships/image" Target="../media/image8.jpg"/><Relationship Id="rId10" Type="http://schemas.openxmlformats.org/officeDocument/2006/relationships/image" Target="../media/image13.tiff"/><Relationship Id="rId4" Type="http://schemas.openxmlformats.org/officeDocument/2006/relationships/image" Target="../media/image7.jpeg"/><Relationship Id="rId9" Type="http://schemas.openxmlformats.org/officeDocument/2006/relationships/image" Target="../media/image12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声调训练"/>
          <p:cNvSpPr txBox="1">
            <a:spLocks noGrp="1"/>
          </p:cNvSpPr>
          <p:nvPr>
            <p:ph type="ctrTitle"/>
          </p:nvPr>
        </p:nvSpPr>
        <p:spPr>
          <a:xfrm>
            <a:off x="787400" y="626533"/>
            <a:ext cx="11430000" cy="2070100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声调</a:t>
            </a:r>
            <a:r>
              <a:rPr lang="zh-CN" altLang="en-US" dirty="0"/>
              <a:t>与声母</a:t>
            </a:r>
            <a:r>
              <a:rPr dirty="0" err="1"/>
              <a:t>训练</a:t>
            </a:r>
            <a:endParaRPr dirty="0"/>
          </a:p>
        </p:txBody>
      </p:sp>
      <p:sp>
        <p:nvSpPr>
          <p:cNvPr id="120" name="普通话共有4个声调：阴、阳、上、去"/>
          <p:cNvSpPr txBox="1">
            <a:spLocks noGrp="1"/>
          </p:cNvSpPr>
          <p:nvPr>
            <p:ph type="subTitle" sz="quarter" idx="1"/>
          </p:nvPr>
        </p:nvSpPr>
        <p:spPr>
          <a:xfrm>
            <a:off x="635000" y="3238500"/>
            <a:ext cx="11430000" cy="381846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Pitch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err="1"/>
              <a:t>vioce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Mandarin</a:t>
            </a:r>
            <a:r>
              <a:rPr dirty="0"/>
              <a:t>普通话共有4个声调</a:t>
            </a:r>
            <a:r>
              <a:rPr lang="en-US" altLang="zh-CN" dirty="0"/>
              <a:t>tone</a:t>
            </a:r>
            <a:r>
              <a:rPr dirty="0"/>
              <a:t>：</a:t>
            </a:r>
            <a:endParaRPr lang="en-US" altLang="zh-CN" dirty="0"/>
          </a:p>
          <a:p>
            <a:r>
              <a:rPr dirty="0" err="1"/>
              <a:t>阴、阳、上、去</a:t>
            </a: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Content</a:t>
            </a:r>
            <a:r>
              <a:rPr lang="zh-CN" altLang="en-US" dirty="0"/>
              <a:t>：</a:t>
            </a:r>
            <a:r>
              <a:rPr lang="en" altLang="zh-CN" dirty="0"/>
              <a:t>[ˈ</a:t>
            </a:r>
            <a:r>
              <a:rPr lang="en" altLang="zh-CN" dirty="0" err="1"/>
              <a:t>kɒntent</a:t>
            </a:r>
            <a:r>
              <a:rPr lang="en" altLang="zh-CN" dirty="0"/>
              <a:t> , </a:t>
            </a:r>
            <a:r>
              <a:rPr lang="en" altLang="zh-CN" dirty="0" err="1"/>
              <a:t>kənˈtent</a:t>
            </a:r>
            <a:r>
              <a:rPr lang="en" altLang="zh-CN" dirty="0"/>
              <a:t>]</a:t>
            </a:r>
          </a:p>
          <a:p>
            <a:r>
              <a:rPr lang="zh-CN" altLang="en" dirty="0"/>
              <a:t>内容</a:t>
            </a:r>
            <a:r>
              <a:rPr lang="zh-CN" altLang="en-US" dirty="0"/>
              <a:t>，    满足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" altLang="zh-CN" dirty="0"/>
              <a:t>They have different meanings because of different accents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像" descr="图像"/>
          <p:cNvPicPr>
            <a:picLocks noGrp="1"/>
          </p:cNvPicPr>
          <p:nvPr>
            <p:ph type="pic" idx="13"/>
          </p:nvPr>
        </p:nvPicPr>
        <p:blipFill>
          <a:blip r:embed="rId2"/>
          <a:stretch>
            <a:fillRect/>
          </a:stretch>
        </p:blipFill>
        <p:spPr>
          <a:xfrm>
            <a:off x="14498488" y="4089400"/>
            <a:ext cx="6012012" cy="7810500"/>
          </a:xfrm>
          <a:prstGeom prst="rect">
            <a:avLst/>
          </a:prstGeom>
        </p:spPr>
      </p:pic>
      <p:sp>
        <p:nvSpPr>
          <p:cNvPr id="123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4" name="b，p，l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03097">
              <a:defRPr sz="2760"/>
            </a:pPr>
            <a:r>
              <a:rPr lang="en-US" altLang="zh-CN" dirty="0"/>
              <a:t>Music</a:t>
            </a:r>
            <a:r>
              <a:rPr lang="zh-CN" altLang="en-US" dirty="0"/>
              <a:t> </a:t>
            </a:r>
            <a:r>
              <a:rPr lang="en-US" altLang="zh-CN" dirty="0"/>
              <a:t>score</a:t>
            </a:r>
            <a:r>
              <a:rPr lang="zh-CN" altLang="en-US" dirty="0"/>
              <a:t>。</a:t>
            </a:r>
            <a:endParaRPr lang="en-US" altLang="zh-CN" dirty="0"/>
          </a:p>
          <a:p>
            <a:pPr defTabSz="403097">
              <a:defRPr sz="2760"/>
            </a:pPr>
            <a:endParaRPr dirty="0"/>
          </a:p>
          <a:p>
            <a:pPr defTabSz="403097">
              <a:defRPr sz="2760"/>
            </a:pPr>
            <a:endParaRPr dirty="0"/>
          </a:p>
        </p:txBody>
      </p:sp>
      <p:pic>
        <p:nvPicPr>
          <p:cNvPr id="125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339" y="790178"/>
            <a:ext cx="6572050" cy="4375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380" y="790178"/>
            <a:ext cx="5722740" cy="3815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7D9D41B-C121-2B46-A0EC-2FC41035A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81" y="5645944"/>
            <a:ext cx="1104900" cy="1295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59F99DD-1483-8940-9658-362AFA6A0B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61" y="5620544"/>
            <a:ext cx="1117600" cy="1320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DB02F3-422A-BD4E-B743-19E2A16A6F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041" y="5620544"/>
            <a:ext cx="1262743" cy="13208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0EDD196-64EC-B148-81B0-767ED4EE18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677" y="5599376"/>
            <a:ext cx="1320799" cy="132079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1D92060-8074-484F-8700-5F131DBA35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3752" y="7081044"/>
            <a:ext cx="1144358" cy="88344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04DDEBF-9B06-3C41-8379-06961AED13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7712" y="6941344"/>
            <a:ext cx="1253848" cy="125384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ECD0EEC-A97B-2048-9893-7A3C4CF7D2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60152" y="7081044"/>
            <a:ext cx="1253848" cy="124883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B04A641-5464-8846-B0D8-5C83D27ED4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25497" y="6963184"/>
            <a:ext cx="1449694" cy="111916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26AE2E-65E6-9045-9E2B-202B54E5C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778000"/>
            <a:ext cx="11430000" cy="24384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lips</a:t>
            </a:r>
            <a:r>
              <a:rPr kumimoji="1" lang="zh-CN" altLang="en-US" dirty="0"/>
              <a:t>双唇音：</a:t>
            </a:r>
            <a:r>
              <a:rPr kumimoji="1" lang="en-US" altLang="zh-CN" dirty="0"/>
              <a:t>b</a:t>
            </a:r>
            <a:r>
              <a:rPr kumimoji="1" lang="zh-CN" altLang="en-US" dirty="0"/>
              <a:t>，</a:t>
            </a:r>
            <a:r>
              <a:rPr kumimoji="1" lang="en-US" altLang="zh-CN" dirty="0"/>
              <a:t>p</a:t>
            </a:r>
            <a:r>
              <a:rPr kumimoji="1" lang="zh-CN" altLang="en-US" dirty="0"/>
              <a:t>，</a:t>
            </a:r>
            <a:r>
              <a:rPr kumimoji="1" lang="en-US" altLang="zh-CN" dirty="0"/>
              <a:t>m</a:t>
            </a:r>
            <a:br>
              <a:rPr kumimoji="1" lang="en-US" altLang="zh-CN" dirty="0"/>
            </a:br>
            <a:r>
              <a:rPr kumimoji="1" lang="en-US" altLang="zh-CN" dirty="0"/>
              <a:t>practice</a:t>
            </a:r>
            <a:r>
              <a:rPr kumimoji="1" lang="zh-CN" altLang="en-US" dirty="0"/>
              <a:t>：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pic>
        <p:nvPicPr>
          <p:cNvPr id="4" name="图片 3" descr="图片包含 文字, 白板, 标牌, 掌握&#10;&#10;描述已自动生成">
            <a:extLst>
              <a:ext uri="{FF2B5EF4-FFF2-40B4-BE49-F238E27FC236}">
                <a16:creationId xmlns:a16="http://schemas.microsoft.com/office/drawing/2014/main" id="{FB20EB80-7FD1-A04B-9D2E-F11176ADC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067" y="3982432"/>
            <a:ext cx="7196666" cy="399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54196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armony">
  <a:themeElements>
    <a:clrScheme name="Harmony">
      <a:dk1>
        <a:srgbClr val="5E5E5E"/>
      </a:dk1>
      <a:lt1>
        <a:srgbClr val="5E0033"/>
      </a:lt1>
      <a:dk2>
        <a:srgbClr val="565F5F"/>
      </a:dk2>
      <a:lt2>
        <a:srgbClr val="C2CBCA"/>
      </a:lt2>
      <a:accent1>
        <a:srgbClr val="87AEC1"/>
      </a:accent1>
      <a:accent2>
        <a:srgbClr val="D6BB9E"/>
      </a:accent2>
      <a:accent3>
        <a:srgbClr val="CC7A69"/>
      </a:accent3>
      <a:accent4>
        <a:srgbClr val="EAAB5C"/>
      </a:accent4>
      <a:accent5>
        <a:srgbClr val="98C8C6"/>
      </a:accent5>
      <a:accent6>
        <a:srgbClr val="C3CD8B"/>
      </a:accent6>
      <a:hlink>
        <a:srgbClr val="0000FF"/>
      </a:hlink>
      <a:folHlink>
        <a:srgbClr val="FF00FF"/>
      </a:folHlink>
    </a:clrScheme>
    <a:fontScheme name="Harmony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Harmon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chemeClr val="accent5">
              <a:hueOff val="85969"/>
              <a:satOff val="-7811"/>
              <a:lumOff val="-38955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Harmony">
  <a:themeElements>
    <a:clrScheme name="Harmony">
      <a:dk1>
        <a:srgbClr val="000000"/>
      </a:dk1>
      <a:lt1>
        <a:srgbClr val="FFFFFF"/>
      </a:lt1>
      <a:dk2>
        <a:srgbClr val="565F5F"/>
      </a:dk2>
      <a:lt2>
        <a:srgbClr val="C2CBCA"/>
      </a:lt2>
      <a:accent1>
        <a:srgbClr val="87AEC1"/>
      </a:accent1>
      <a:accent2>
        <a:srgbClr val="D6BB9E"/>
      </a:accent2>
      <a:accent3>
        <a:srgbClr val="CC7A69"/>
      </a:accent3>
      <a:accent4>
        <a:srgbClr val="EAAB5C"/>
      </a:accent4>
      <a:accent5>
        <a:srgbClr val="98C8C6"/>
      </a:accent5>
      <a:accent6>
        <a:srgbClr val="C3CD8B"/>
      </a:accent6>
      <a:hlink>
        <a:srgbClr val="0000FF"/>
      </a:hlink>
      <a:folHlink>
        <a:srgbClr val="FF00FF"/>
      </a:folHlink>
    </a:clrScheme>
    <a:fontScheme name="Harmony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Harmon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chemeClr val="accent5">
              <a:hueOff val="85969"/>
              <a:satOff val="-7811"/>
              <a:lumOff val="-38955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65</Words>
  <Application>Microsoft Macintosh PowerPoint</Application>
  <PresentationFormat>自定义</PresentationFormat>
  <Paragraphs>9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7" baseType="lpstr">
      <vt:lpstr>Baskerville</vt:lpstr>
      <vt:lpstr>Helvetica Neue</vt:lpstr>
      <vt:lpstr>Hoefler Text</vt:lpstr>
      <vt:lpstr>Harmony</vt:lpstr>
      <vt:lpstr>声调与声母训练</vt:lpstr>
      <vt:lpstr>PowerPoint 演示文稿</vt:lpstr>
      <vt:lpstr>lips双唇音：b，p，m practice：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声调训练</dc:title>
  <cp:lastModifiedBy>Microsoft</cp:lastModifiedBy>
  <cp:revision>8</cp:revision>
  <dcterms:modified xsi:type="dcterms:W3CDTF">2019-09-28T03:35:37Z</dcterms:modified>
</cp:coreProperties>
</file>